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2636822"/>
          </a:xfrm>
        </p:spPr>
        <p:txBody>
          <a:bodyPr>
            <a:noAutofit/>
          </a:bodyPr>
          <a:lstStyle/>
          <a:p>
            <a:pPr algn="ctr"/>
            <a:r>
              <a:rPr lang="es-MX" dirty="0" smtClean="0">
                <a:solidFill>
                  <a:srgbClr val="C00000"/>
                </a:solidFill>
              </a:rPr>
              <a:t/>
            </a:r>
            <a:br>
              <a:rPr lang="es-MX" dirty="0" smtClean="0">
                <a:solidFill>
                  <a:srgbClr val="C00000"/>
                </a:solidFill>
              </a:rPr>
            </a:br>
            <a:r>
              <a:rPr lang="es-MX" dirty="0">
                <a:solidFill>
                  <a:srgbClr val="C00000"/>
                </a:solidFill>
              </a:rPr>
              <a:t/>
            </a:r>
            <a:br>
              <a:rPr lang="es-MX" dirty="0">
                <a:solidFill>
                  <a:srgbClr val="C00000"/>
                </a:solidFill>
              </a:rPr>
            </a:br>
            <a:r>
              <a:rPr lang="es-MX" dirty="0" smtClean="0">
                <a:solidFill>
                  <a:srgbClr val="C00000"/>
                </a:solidFill>
              </a:rPr>
              <a:t/>
            </a:r>
            <a:br>
              <a:rPr lang="es-MX" dirty="0" smtClean="0">
                <a:solidFill>
                  <a:srgbClr val="C00000"/>
                </a:solidFill>
              </a:rPr>
            </a:br>
            <a:r>
              <a:rPr lang="es-MX" dirty="0">
                <a:solidFill>
                  <a:srgbClr val="C00000"/>
                </a:solidFill>
              </a:rPr>
              <a:t/>
            </a:r>
            <a:br>
              <a:rPr lang="es-MX" dirty="0">
                <a:solidFill>
                  <a:srgbClr val="C00000"/>
                </a:solidFill>
              </a:rPr>
            </a:br>
            <a:r>
              <a:rPr lang="es-MX" dirty="0" smtClean="0">
                <a:solidFill>
                  <a:srgbClr val="C00000"/>
                </a:solidFill>
              </a:rPr>
              <a:t>TEMAS </a:t>
            </a:r>
            <a:r>
              <a:rPr lang="es-MX" dirty="0">
                <a:solidFill>
                  <a:srgbClr val="C00000"/>
                </a:solidFill>
              </a:rPr>
              <a:t>SELECTOS DE </a:t>
            </a:r>
            <a:r>
              <a:rPr lang="es-MX" dirty="0" smtClean="0">
                <a:solidFill>
                  <a:srgbClr val="C00000"/>
                </a:solidFill>
              </a:rPr>
              <a:t>FÍSICA I</a:t>
            </a:r>
            <a:br>
              <a:rPr lang="es-MX" dirty="0" smtClean="0">
                <a:solidFill>
                  <a:srgbClr val="C00000"/>
                </a:solidFill>
              </a:rPr>
            </a:b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326" y="2931719"/>
            <a:ext cx="45148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2782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800" dirty="0" smtClean="0">
                <a:solidFill>
                  <a:schemeClr val="accent2">
                    <a:lumMod val="75000"/>
                  </a:schemeClr>
                </a:solidFill>
              </a:rPr>
              <a:t>PROFESORA:    ING. </a:t>
            </a:r>
            <a:r>
              <a:rPr lang="es-MX" sz="2800" dirty="0" smtClean="0">
                <a:solidFill>
                  <a:schemeClr val="accent2">
                    <a:lumMod val="75000"/>
                  </a:schemeClr>
                </a:solidFill>
              </a:rPr>
              <a:t>QUÍMICO</a:t>
            </a:r>
            <a:r>
              <a:rPr lang="es-MX" sz="28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endParaRPr lang="es-MX" sz="2800" dirty="0" smtClean="0">
              <a:solidFill>
                <a:srgbClr val="7030A0"/>
              </a:solidFill>
            </a:endParaRPr>
          </a:p>
          <a:p>
            <a:r>
              <a:rPr lang="es-MX" sz="5400" dirty="0" smtClean="0">
                <a:solidFill>
                  <a:srgbClr val="7030A0"/>
                </a:solidFill>
              </a:rPr>
              <a:t>LIDIA VÁZQUEZ GARCÍA</a:t>
            </a:r>
            <a:endParaRPr lang="es-MX" sz="5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9858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METODOLOGÍA DE TRABAJO</a:t>
            </a:r>
            <a:endParaRPr lang="es-MX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684211" y="685800"/>
                <a:ext cx="9682007" cy="3615267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s-MX" dirty="0" smtClean="0">
                    <a:solidFill>
                      <a:srgbClr val="C00000"/>
                    </a:solidFill>
                  </a:rPr>
                  <a:t>TAREAS</a:t>
                </a:r>
                <a:r>
                  <a:rPr lang="es-MX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𝐴𝑐𝑡𝑖𝑣𝑖𝑑𝑎𝑑𝑒𝑠</m:t>
                        </m:r>
                        <m:r>
                          <a:rPr lang="es-MX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es-MX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𝑖𝑛𝑣𝑒𝑠𝑡𝑖𝑔𝑎𝑐𝑖</m:t>
                        </m:r>
                        <m:r>
                          <a:rPr lang="es-MX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es-MX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s-MX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𝑅𝑒𝑠𝑜𝑙𝑢𝑐𝑖</m:t>
                        </m:r>
                        <m:r>
                          <a:rPr lang="es-MX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es-MX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es-MX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𝑃𝑟𝑜𝑏𝑙𝑒𝑚𝑎𝑠</m:t>
                        </m:r>
                        <m:r>
                          <a:rPr lang="es-MX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MX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𝐿𝑖𝑠𝑡𝑎</m:t>
                        </m:r>
                        <m:r>
                          <a:rPr lang="es-MX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es-MX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𝑐𝑜𝑡𝑒𝑗𝑜</m:t>
                        </m:r>
                        <m:r>
                          <a:rPr lang="es-MX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e>
                    </m:d>
                  </m:oMath>
                </a14:m>
                <a:endParaRPr lang="es-MX" dirty="0" smtClean="0"/>
              </a:p>
              <a:p>
                <a:endParaRPr lang="es-MX" dirty="0" smtClean="0"/>
              </a:p>
              <a:p>
                <a:r>
                  <a:rPr lang="es-MX" dirty="0" smtClean="0">
                    <a:solidFill>
                      <a:srgbClr val="C00000"/>
                    </a:solidFill>
                  </a:rPr>
                  <a:t>TRABAJOS</a:t>
                </a:r>
                <a:r>
                  <a:rPr lang="es-MX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s-MX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𝐴𝑐𝑡𝑖𝑣𝑖𝑑𝑎𝑑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𝑖𝑛𝑡𝑒𝑔𝑟𝑎𝑑𝑜𝑟𝑎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𝑒𝑣𝑎𝑙𝑢𝑎𝑐𝑖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𝑎𝑐𝑡𝑖𝑣𝑖𝑑𝑎𝑑𝑒𝑠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𝑃𝑜𝑟𝑡𝑎𝑓𝑜𝑙𝑖𝑜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𝑒𝑣𝑖𝑑𝑒𝑛𝑐𝑖𝑎𝑠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e>
                    </m:d>
                  </m:oMath>
                </a14:m>
                <a:endParaRPr lang="es-MX" dirty="0" smtClean="0"/>
              </a:p>
              <a:p>
                <a:endParaRPr lang="es-MX" dirty="0" smtClean="0"/>
              </a:p>
              <a:p>
                <a:r>
                  <a:rPr lang="es-MX" dirty="0" smtClean="0">
                    <a:solidFill>
                      <a:srgbClr val="C00000"/>
                    </a:solidFill>
                  </a:rPr>
                  <a:t>SESIONES EN ZOOM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0" i="1" smtClean="0"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𝐸𝑥𝑝𝑙𝑖𝑐𝑎𝑐𝑖</m:t>
                        </m:r>
                        <m:r>
                          <a:rPr lang="es-MX" b="0" i="1" smtClean="0"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es-MX" b="0" i="1" smtClean="0"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b="0" i="1" smtClean="0"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es-MX" b="0" i="1" smtClean="0"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𝑡𝑒𝑚𝑎𝑠</m:t>
                        </m:r>
                        <m:r>
                          <a:rPr lang="es-MX" b="0" i="1" smtClean="0"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s-MX" b="0" i="1" smtClean="0"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𝐴𝑠𝑒𝑠𝑜𝑟</m:t>
                        </m:r>
                        <m:r>
                          <a:rPr lang="es-MX" b="0" i="1" smtClean="0"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í</m:t>
                        </m:r>
                        <m:r>
                          <a:rPr lang="es-MX" b="0" i="1" smtClean="0"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s-MX" b="0" i="1" smtClean="0"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𝑒𝑛</m:t>
                        </m:r>
                        <m:r>
                          <a:rPr lang="es-MX" b="0" i="1" smtClean="0"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𝑑𝑢𝑑𝑎𝑠</m:t>
                        </m:r>
                        <m:r>
                          <a:rPr lang="es-MX" b="0" i="1" smtClean="0"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MX" b="0" i="1" smtClean="0"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𝑡𝑟𝑎𝑏𝑎𝑗𝑜𝑠</m:t>
                        </m:r>
                      </m:e>
                    </m:d>
                  </m:oMath>
                </a14:m>
                <a:endParaRPr lang="es-MX" dirty="0" smtClean="0"/>
              </a:p>
              <a:p>
                <a:endParaRPr lang="es-MX" dirty="0"/>
              </a:p>
              <a:p>
                <a:r>
                  <a:rPr lang="es-MX" dirty="0" smtClean="0">
                    <a:solidFill>
                      <a:srgbClr val="C00000"/>
                    </a:solidFill>
                  </a:rPr>
                  <a:t>EVALUACIONES</a:t>
                </a:r>
                <a:r>
                  <a:rPr lang="es-MX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0" i="1" smtClean="0">
                            <a:solidFill>
                              <a:schemeClr val="accent2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𝐸𝑣𝑎𝑙𝑢𝑎𝑐𝑖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𝑑𝑖𝑎𝑔𝑛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𝑠𝑡𝑖𝑐𝑎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𝐶𝑜𝑒𝑣𝑎𝑙𝑢𝑎𝑐𝑖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ú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𝑏𝑟𝑖𝑐𝑎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𝑒𝑣𝑎𝑙𝑢𝑎𝑐𝑖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s-MX" dirty="0" smtClean="0"/>
              </a:p>
              <a:p>
                <a:endParaRPr lang="es-MX" dirty="0"/>
              </a:p>
              <a:p>
                <a:r>
                  <a:rPr lang="es-MX" dirty="0" smtClean="0">
                    <a:solidFill>
                      <a:srgbClr val="C00000"/>
                    </a:solidFill>
                  </a:rPr>
                  <a:t>CLASES PRESENCIALES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s-MX" sz="2100" i="1">
                            <a:solidFill>
                              <a:srgbClr val="146194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100" b="0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𝑇𝑟𝑎𝑏𝑎𝑗𝑜</m:t>
                        </m:r>
                        <m:r>
                          <a:rPr lang="es-MX" sz="2100" b="0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sz="2100" b="0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𝑒𝑛</m:t>
                        </m:r>
                        <m:r>
                          <a:rPr lang="es-MX" sz="2100" b="0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sz="2100" b="0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𝑐𝑙𝑎𝑠𝑒</m:t>
                        </m:r>
                        <m:r>
                          <a:rPr lang="es-MX" sz="2100" b="0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s-MX" sz="2100" b="0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𝑃𝑎𝑟𝑡𝑖𝑐𝑖𝑝𝑎𝑐𝑖</m:t>
                        </m:r>
                        <m:r>
                          <a:rPr lang="es-MX" sz="2100" b="0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es-MX" sz="2100" b="0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s-MX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4211" y="685800"/>
                <a:ext cx="9682007" cy="3615267"/>
              </a:xfrm>
              <a:blipFill rotWithShape="0">
                <a:blip r:embed="rId2"/>
                <a:stretch>
                  <a:fillRect l="-252" t="-675" b="-1012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38328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50</TotalTime>
  <Words>13</Words>
  <Application>Microsoft Office PowerPoint</Application>
  <PresentationFormat>Panorámica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Cambria Math</vt:lpstr>
      <vt:lpstr>Century Gothic</vt:lpstr>
      <vt:lpstr>Wingdings 3</vt:lpstr>
      <vt:lpstr>Sector</vt:lpstr>
      <vt:lpstr>    TEMAS SELECTOS DE FÍSICA I </vt:lpstr>
      <vt:lpstr>Presentación de PowerPoint</vt:lpstr>
      <vt:lpstr>METODOLOGÍA DE TRABAJO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</dc:title>
  <dc:creator>Lidia Vazquez</dc:creator>
  <cp:lastModifiedBy>ADMIN-PC</cp:lastModifiedBy>
  <cp:revision>10</cp:revision>
  <dcterms:created xsi:type="dcterms:W3CDTF">2020-08-21T23:47:29Z</dcterms:created>
  <dcterms:modified xsi:type="dcterms:W3CDTF">2021-08-29T19:26:28Z</dcterms:modified>
</cp:coreProperties>
</file>