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6000">
              <a:schemeClr val="accent4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45505" y="1023041"/>
            <a:ext cx="7960935" cy="275225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MX" dirty="0" smtClean="0">
                <a:solidFill>
                  <a:srgbClr val="C00000"/>
                </a:solidFill>
              </a:rPr>
              <a:t/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C00000"/>
                </a:solidFill>
              </a:rPr>
              <a:t/>
            </a:r>
            <a:br>
              <a:rPr lang="es-MX" dirty="0" smtClean="0">
                <a:solidFill>
                  <a:srgbClr val="C00000"/>
                </a:solidFill>
              </a:rPr>
            </a:br>
            <a:r>
              <a:rPr lang="es-MX" dirty="0">
                <a:solidFill>
                  <a:srgbClr val="C00000"/>
                </a:solidFill>
              </a:rPr>
              <a:t/>
            </a:r>
            <a:br>
              <a:rPr lang="es-MX" dirty="0">
                <a:solidFill>
                  <a:srgbClr val="C00000"/>
                </a:solidFill>
              </a:rPr>
            </a:br>
            <a:r>
              <a:rPr lang="es-MX" dirty="0" smtClean="0">
                <a:solidFill>
                  <a:srgbClr val="002060"/>
                </a:solidFill>
              </a:rPr>
              <a:t>PROBABILIDAD Y ESTADÍSTICA 1</a:t>
            </a:r>
            <a:r>
              <a:rPr lang="es-MX" dirty="0" smtClean="0">
                <a:solidFill>
                  <a:srgbClr val="C00000"/>
                </a:solidFill>
              </a:rPr>
              <a:t/>
            </a:r>
            <a:br>
              <a:rPr lang="es-MX" dirty="0" smtClean="0">
                <a:solidFill>
                  <a:srgbClr val="C00000"/>
                </a:solidFill>
              </a:rPr>
            </a:b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90" y="3920149"/>
            <a:ext cx="5051834" cy="234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chemeClr val="accent4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sz="2800" dirty="0" smtClean="0">
                <a:solidFill>
                  <a:srgbClr val="002060"/>
                </a:solidFill>
              </a:rPr>
              <a:t>PROFESORA:    ING. </a:t>
            </a:r>
            <a:r>
              <a:rPr lang="es-MX" sz="2800" dirty="0" smtClean="0">
                <a:solidFill>
                  <a:srgbClr val="002060"/>
                </a:solidFill>
              </a:rPr>
              <a:t>QUÍMICO</a:t>
            </a:r>
            <a:r>
              <a:rPr lang="es-MX" sz="2800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endParaRPr lang="es-MX" sz="2800" dirty="0" smtClean="0">
              <a:solidFill>
                <a:srgbClr val="7030A0"/>
              </a:solidFill>
            </a:endParaRPr>
          </a:p>
          <a:p>
            <a:pPr algn="ctr"/>
            <a:r>
              <a:rPr lang="es-MX" sz="4800" dirty="0" smtClean="0">
                <a:solidFill>
                  <a:schemeClr val="accent3">
                    <a:lumMod val="75000"/>
                  </a:schemeClr>
                </a:solidFill>
              </a:rPr>
              <a:t>LIDIA VÁZQUEZ GARCÍA</a:t>
            </a:r>
            <a:endParaRPr lang="es-MX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85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6000">
              <a:schemeClr val="accent4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METODOLOGÍA DE TRABAJO</a:t>
            </a:r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84211" y="685800"/>
                <a:ext cx="9682007" cy="361526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MX" dirty="0" smtClean="0">
                    <a:solidFill>
                      <a:srgbClr val="FFFF00"/>
                    </a:solidFill>
                  </a:rPr>
                  <a:t>TAREAS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𝐸𝑗𝑒𝑟𝑐𝑖𝑐𝑖𝑜𝑠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𝐴𝑐𝑡𝑖𝑣𝑖𝑑𝑎𝑑𝑒𝑠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𝑖𝑛𝑣𝑒𝑠𝑡𝑖𝑔𝑎𝑐𝑖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𝐿𝑖𝑠𝑡𝑎</m:t>
                        </m:r>
                        <m:r>
                          <a:rPr lang="es-MX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𝑐𝑜𝑡𝑒𝑗𝑜</m:t>
                        </m:r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 smtClean="0"/>
              </a:p>
              <a:p>
                <a:r>
                  <a:rPr lang="es-MX" dirty="0" smtClean="0">
                    <a:solidFill>
                      <a:srgbClr val="FFFF00"/>
                    </a:solidFill>
                  </a:rPr>
                  <a:t>TRABAJOS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𝐴𝑐𝑡𝑖𝑣𝑖𝑑𝑎𝑑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𝑖𝑛𝑡𝑒𝑔𝑟𝑎𝑑𝑜𝑟𝑎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𝑒𝑣𝑎𝑙𝑢𝑎𝑐𝑖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𝑎𝑐𝑡𝑖𝑣𝑖𝑑𝑎𝑑𝑒𝑠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𝑃𝑜𝑟𝑡𝑎𝑓𝑜𝑙𝑖𝑜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𝑒𝑣𝑖𝑑𝑒𝑛𝑐𝑖𝑎𝑠</m:t>
                        </m:r>
                        <m:r>
                          <a:rPr lang="es-MX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 smtClean="0"/>
              </a:p>
              <a:p>
                <a:r>
                  <a:rPr lang="es-MX" dirty="0" smtClean="0">
                    <a:solidFill>
                      <a:srgbClr val="FFFF00"/>
                    </a:solidFill>
                  </a:rPr>
                  <a:t>SESIONES EN ZOOM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𝐸𝑥𝑝𝑙𝑖𝑐𝑎𝑐𝑖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𝑡𝑒𝑚𝑎𝑠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𝐴𝑠𝑒𝑠𝑜𝑟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𝑑𝑢𝑑𝑎𝑠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𝑡𝑟𝑎𝑏𝑎𝑗𝑜𝑠</m:t>
                        </m:r>
                      </m:e>
                    </m:d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>
                    <a:solidFill>
                      <a:srgbClr val="FFFF00"/>
                    </a:solidFill>
                  </a:rPr>
                  <a:t>EVALUACIONES</a:t>
                </a: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𝐸𝑣𝑎𝑙𝑢𝑎𝑐𝑖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𝑑𝑖𝑎𝑔𝑛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𝑠𝑡𝑖𝑐𝑎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𝐶𝑜𝑒𝑣𝑎𝑙𝑢𝑎𝑐𝑖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ú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𝑏𝑟𝑖𝑐𝑎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𝑒𝑣𝑎𝑙𝑢𝑎𝑐𝑖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r>
                  <a:rPr lang="es-MX" dirty="0" smtClean="0">
                    <a:solidFill>
                      <a:srgbClr val="FFFF00"/>
                    </a:solidFill>
                  </a:rPr>
                  <a:t>CLASES PRESENCIALES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MX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𝑇𝑟𝑎𝑏𝑎𝑗𝑜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𝑒𝑛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𝑐𝑙𝑎𝑠𝑒</m:t>
                        </m:r>
                        <m:r>
                          <a:rPr lang="es-MX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𝑃𝑎𝑟𝑡𝑖𝑐𝑖𝑝</m:t>
                        </m:r>
                        <m:r>
                          <a:rPr lang="es-MX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𝑎𝑐𝑖</m:t>
                        </m:r>
                        <m:r>
                          <a:rPr lang="es-MX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es-MX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s-MX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s-MX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  <a:p>
                <a:endParaRPr lang="es-MX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1" y="685800"/>
                <a:ext cx="9682007" cy="3615267"/>
              </a:xfrm>
              <a:blipFill rotWithShape="0">
                <a:blip r:embed="rId2"/>
                <a:stretch>
                  <a:fillRect l="-252" t="-107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8328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</TotalTime>
  <Words>13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Cambria Math</vt:lpstr>
      <vt:lpstr>Century Gothic</vt:lpstr>
      <vt:lpstr>Wingdings 3</vt:lpstr>
      <vt:lpstr>Sector</vt:lpstr>
      <vt:lpstr>    PROBABILIDAD Y ESTADÍSTICA 1 </vt:lpstr>
      <vt:lpstr>Presentación de PowerPoint</vt:lpstr>
      <vt:lpstr>METODOLOGÍA DE TRABAJO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Lidia Vazquez</dc:creator>
  <cp:lastModifiedBy>ADMIN-PC</cp:lastModifiedBy>
  <cp:revision>12</cp:revision>
  <dcterms:created xsi:type="dcterms:W3CDTF">2020-08-21T23:47:29Z</dcterms:created>
  <dcterms:modified xsi:type="dcterms:W3CDTF">2021-08-29T18:58:20Z</dcterms:modified>
</cp:coreProperties>
</file>